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x-wav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6" autoAdjust="0"/>
    <p:restoredTop sz="94660"/>
  </p:normalViewPr>
  <p:slideViewPr>
    <p:cSldViewPr snapToGrid="0">
      <p:cViewPr varScale="1">
        <p:scale>
          <a:sx n="49" d="100"/>
          <a:sy n="49" d="100"/>
        </p:scale>
        <p:origin x="72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0D3DB-2F98-4B3B-93AF-66D04AA130EE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1082AF-51E9-4DE9-B564-B8C3B6B10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72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Today was.....
https://www.polleverywhere.com/free_text_polls/jaKMJs4IE2a9POzjoJoMA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1082AF-51E9-4DE9-B564-B8C3B6B106BB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1CD19C-48CE-4238-91F4-86301C33E168}"/>
              </a:ext>
            </a:extLst>
          </p:cNvPr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87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7075BE7B-7813-4BAF-A574-07161DF03E1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8331200" cy="2438400"/>
          </a:xfrm>
        </p:spPr>
        <p:txBody>
          <a:bodyPr/>
          <a:lstStyle>
            <a:lvl1pPr>
              <a:lnSpc>
                <a:spcPct val="80000"/>
              </a:lnSpc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E16728D-C575-4BF5-9563-77C083BD75F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09600" y="3352800"/>
            <a:ext cx="8187267" cy="609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13E8B56-334A-4955-BD23-114D3FCD07C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40E82942-7F71-433D-AD52-9332D5E8EB02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988D9E0-FB5A-4D5E-9F0E-0818EC3C05F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48400"/>
            <a:ext cx="579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FB91473-CC3B-4B98-BFE9-5FB9EE6ED8A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1187265-4D4A-42C1-9FAB-3EC31553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25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D8568-C5FD-47F7-8DC5-BA8825A0A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E4036A-2EA7-46A4-BA05-6AF5669943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CFF00-4A8A-44F0-948F-85884B335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E82942-7F71-433D-AD52-9332D5E8EB02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0A9B9-6428-40E5-A622-3C3CB4769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AB4C6-BC58-4958-96D3-9BA7681BD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87265-4D4A-42C1-9FAB-3EC31553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897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AFE57C-CCE6-4493-8F22-98A76AD807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36000" y="868364"/>
            <a:ext cx="2641600" cy="51514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D6CC7F-DF06-4B24-B7F6-A05C26755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11200" y="868364"/>
            <a:ext cx="7721600" cy="51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04A9C-210B-4C47-8458-8E2009D2B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E82942-7F71-433D-AD52-9332D5E8EB02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4FB641-CEE2-4FCC-9BC8-A143D77E0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A0856-27A5-4244-9113-12F666D6E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87265-4D4A-42C1-9FAB-3EC31553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16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FEDB7-7E14-474D-A1EB-F960E9D06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C1D6B-43E8-40E9-A924-F8EDDCF6C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E44A5-138A-45C6-9C53-798FC1A97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E82942-7F71-433D-AD52-9332D5E8EB02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44CE3-35D0-4257-9151-DD224F08F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E87735-2A42-4A3E-A5A8-E03AAC567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87265-4D4A-42C1-9FAB-3EC31553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3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2BE90-BAF5-47AB-B60C-D12558952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8E881-68B2-4547-81BE-FC0C13071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58C756-5094-4CDD-ADDD-549717003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E82942-7F71-433D-AD52-9332D5E8EB02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67B9E-A8EE-49D4-9BC0-BF30D62EB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C74A1-F635-4729-9FC5-2FDD06F20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87265-4D4A-42C1-9FAB-3EC31553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9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296D6-3813-48CB-BCE9-21F093706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0B271-22C7-4557-8BF0-097C77109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1200" y="2209800"/>
            <a:ext cx="51816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E99F0A-DC97-4E46-89BE-DBA516C85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209800"/>
            <a:ext cx="51816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1DA49-6C19-471D-9E01-B6F497D4F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E82942-7F71-433D-AD52-9332D5E8EB02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F73721-0B69-4963-A34E-010A357CB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8C1A72-14E1-468A-BF2C-2ED57E12D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87265-4D4A-42C1-9FAB-3EC31553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47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ED4F0-C130-4E60-8CB9-32645BAED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BD1F8A-DBC7-45E0-99D0-1F4AD3859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0EE1B-4F05-4486-83D7-9E7AB0CF6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146637-BBA4-47C1-A91E-AF5ECD4E18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E5F6B1-F4C0-4C2C-AC90-481CDF5C8D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4D9C60-16C0-45D7-AD63-25B365C68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E82942-7F71-433D-AD52-9332D5E8EB02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B3000B-CC82-40C6-AC69-BEFDAB2ED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B9227-11A0-496E-A562-614559AE5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87265-4D4A-42C1-9FAB-3EC31553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6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12A28-5BDD-4183-B472-23D266196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1FA855-90A9-410D-97B3-0033E898F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E82942-7F71-433D-AD52-9332D5E8EB02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635EA5-ED75-48E5-A05F-62DC634F5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7FC39A-C857-4261-8B1A-8AA5DE908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87265-4D4A-42C1-9FAB-3EC31553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1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7D0C3E-821B-4F4E-AC42-92A3636BA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E82942-7F71-433D-AD52-9332D5E8EB02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F820A8-3F4C-477C-BDD6-B45E25622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1F64B1-8DF4-4224-A7F7-040AC11CB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87265-4D4A-42C1-9FAB-3EC31553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97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E1FD-2FC5-4B42-9DBD-340DD7AC7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D44639-1D1A-4B05-918F-925AC27F10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CA5F4D-BA1F-441C-8033-B65657F2D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9F38F-6242-4EDC-98E1-47E3A1E5C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E82942-7F71-433D-AD52-9332D5E8EB02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4AB061-5874-47A2-AB9D-B884C2E32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158D1A-CB2D-44AE-950C-11170FA8F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87265-4D4A-42C1-9FAB-3EC31553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849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29A6-F022-4B2C-9EB4-D2EA6F2A2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013780-CFEE-49BF-B765-FA2E7D2455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EA59F6-34CC-46D2-8EE6-14C4273BAD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E637F-7AC8-4A5B-868C-5B37416B9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E82942-7F71-433D-AD52-9332D5E8EB02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2779F-00C0-4141-A8DD-CA46DDF9C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77D72-F401-4A92-A3F9-7C073D271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87265-4D4A-42C1-9FAB-3EC31553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12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AC5694B-2717-45BB-B9EA-0CE0546B1E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1200" y="868364"/>
            <a:ext cx="105664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D2A2380-5809-49C5-A2DE-7C25BD736C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2209800"/>
            <a:ext cx="10566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3A2778A-2B0B-4BEA-B21C-FB189FF7E2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0" y="6248400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40E82942-7F71-433D-AD52-9332D5E8EB02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6A3CC0D-20ED-44AD-BD32-11C98683004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449DC48-EE91-4FB7-A958-D9E66F0DF5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248400"/>
            <a:ext cx="172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1"/>
                </a:solidFill>
              </a:defRPr>
            </a:lvl1pPr>
          </a:lstStyle>
          <a:p>
            <a:fld id="{C1187265-4D4A-42C1-9FAB-3EC31553F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55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slide" Target="slide8.xml"/><Relationship Id="rId5" Type="http://schemas.openxmlformats.org/officeDocument/2006/relationships/hyperlink" Target="edmodo.com" TargetMode="Externa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slide" Target="slide8.xml"/><Relationship Id="rId5" Type="http://schemas.openxmlformats.org/officeDocument/2006/relationships/hyperlink" Target="edmodo.com" TargetMode="Externa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slide" Target="slide8.xml"/><Relationship Id="rId5" Type="http://schemas.openxmlformats.org/officeDocument/2006/relationships/hyperlink" Target="edmodo.com" TargetMode="Externa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slide" Target="slide8.xml"/><Relationship Id="rId5" Type="http://schemas.openxmlformats.org/officeDocument/2006/relationships/hyperlink" Target="edmodo.com" TargetMode="Externa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slide" Target="slide8.xml"/><Relationship Id="rId5" Type="http://schemas.openxmlformats.org/officeDocument/2006/relationships/hyperlink" Target="edmodo.com" TargetMode="Externa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hyperlink" Target="https://pollev.com/yvonnebauer395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41CF4-C399-48C5-82F6-4E85B47C75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Good Morning!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84CE3-7B17-4AE8-ABEC-D0CFD39EE3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Welcome to the first day of 3,4,6, and 7</a:t>
            </a:r>
            <a:r>
              <a:rPr lang="en-US" baseline="30000" dirty="0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grade. WOW!!</a:t>
            </a:r>
          </a:p>
        </p:txBody>
      </p:sp>
    </p:spTree>
    <p:extLst>
      <p:ext uri="{BB962C8B-B14F-4D97-AF65-F5344CB8AC3E}">
        <p14:creationId xmlns:p14="http://schemas.microsoft.com/office/powerpoint/2010/main" val="3379807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">
        <p:sndAc>
          <p:stSnd>
            <p:snd r:embed="rId2" name="drumroll.wav"/>
          </p:stSnd>
        </p:sndAc>
      </p:transition>
    </mc:Choice>
    <mc:Fallback>
      <p:transition spd="slow" advTm="2000">
        <p:sndAc>
          <p:stSnd>
            <p:snd r:embed="rId2" name="drumroll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6D8D2-4896-45C2-B84D-E41EF74CE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begin today, we are going to sign up for our class.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318E7E-70BF-48F7-9D8E-990CA9C5C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this </a:t>
            </a:r>
            <a:r>
              <a:rPr lang="en-US" dirty="0">
                <a:hlinkClick r:id="rId3" action="ppaction://hlinksldjump"/>
              </a:rPr>
              <a:t>Ky</a:t>
            </a:r>
            <a:r>
              <a:rPr lang="en-US" dirty="0"/>
              <a:t>, </a:t>
            </a:r>
            <a:r>
              <a:rPr lang="en-US" dirty="0">
                <a:hlinkClick r:id="rId4" action="ppaction://hlinksldjump"/>
              </a:rPr>
              <a:t>Connor</a:t>
            </a:r>
            <a:r>
              <a:rPr lang="en-US" dirty="0"/>
              <a:t>, </a:t>
            </a:r>
            <a:r>
              <a:rPr lang="en-US" dirty="0" err="1">
                <a:hlinkClick r:id="rId5" action="ppaction://hlinksldjump"/>
              </a:rPr>
              <a:t>Emmery</a:t>
            </a:r>
            <a:r>
              <a:rPr lang="en-US" dirty="0"/>
              <a:t>, </a:t>
            </a:r>
            <a:r>
              <a:rPr lang="en-US" dirty="0" err="1">
                <a:hlinkClick r:id="rId6" action="ppaction://hlinksldjump"/>
              </a:rPr>
              <a:t>Tryston</a:t>
            </a:r>
            <a:r>
              <a:rPr lang="en-US" dirty="0"/>
              <a:t>, </a:t>
            </a:r>
            <a:r>
              <a:rPr lang="en-US" dirty="0">
                <a:hlinkClick r:id="rId7" action="ppaction://hlinksldjump"/>
              </a:rPr>
              <a:t>Carter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652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diamond/>
        <p:sndAc>
          <p:stSnd>
            <p:snd r:embed="rId2" name="applause.wav"/>
          </p:stSnd>
        </p:sndAc>
      </p:transition>
    </mc:Choice>
    <mc:Fallback>
      <p:transition spd="slow">
        <p:diamond/>
        <p:sndAc>
          <p:stSnd>
            <p:snd r:embed="rId2" name="applause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17C59-09D2-4592-B18C-CB1A88ECC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8406CED-5077-4BA5-BDD6-204728ACCDD6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7321682"/>
              </p:ext>
            </p:extLst>
          </p:nvPr>
        </p:nvGraphicFramePr>
        <p:xfrm>
          <a:off x="2809103" y="1028859"/>
          <a:ext cx="6573793" cy="850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Acrobat Document" r:id="rId3" imgW="5829101" imgH="7543800" progId="AcroExch.Document.DC">
                  <p:embed/>
                </p:oleObj>
              </mc:Choice>
              <mc:Fallback>
                <p:oleObj name="Acrobat Document" r:id="rId3" imgW="5829101" imgH="75438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09103" y="1028859"/>
                        <a:ext cx="6573793" cy="850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44C62C7-4F9B-4D7F-A010-9E528E3BC052}"/>
              </a:ext>
            </a:extLst>
          </p:cNvPr>
          <p:cNvSpPr txBox="1"/>
          <p:nvPr/>
        </p:nvSpPr>
        <p:spPr>
          <a:xfrm>
            <a:off x="407773" y="2743200"/>
            <a:ext cx="2032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 action="ppaction://hlinkfile"/>
              </a:rPr>
              <a:t>Edmodo.com</a:t>
            </a:r>
            <a:endParaRPr lang="en-US" dirty="0"/>
          </a:p>
        </p:txBody>
      </p:sp>
      <p:sp>
        <p:nvSpPr>
          <p:cNvPr id="7" name="Arrow: Right 6">
            <a:hlinkClick r:id="rId6" action="ppaction://hlinksldjump"/>
            <a:extLst>
              <a:ext uri="{FF2B5EF4-FFF2-40B4-BE49-F238E27FC236}">
                <a16:creationId xmlns:a16="http://schemas.microsoft.com/office/drawing/2014/main" id="{80494312-0F09-4746-A374-EF6E81C72A5F}"/>
              </a:ext>
            </a:extLst>
          </p:cNvPr>
          <p:cNvSpPr/>
          <p:nvPr/>
        </p:nvSpPr>
        <p:spPr bwMode="auto">
          <a:xfrm>
            <a:off x="10058400" y="5330757"/>
            <a:ext cx="1422399" cy="65887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749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9A708-1E6D-49C4-9350-AEBA5C255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6723E92-1431-46BB-9946-106493DE964A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184244"/>
              </p:ext>
            </p:extLst>
          </p:nvPr>
        </p:nvGraphicFramePr>
        <p:xfrm>
          <a:off x="3138617" y="1055380"/>
          <a:ext cx="6413157" cy="82973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Acrobat Document" r:id="rId3" imgW="5829101" imgH="7543800" progId="AcroExch.Document.DC">
                  <p:embed/>
                </p:oleObj>
              </mc:Choice>
              <mc:Fallback>
                <p:oleObj name="Acrobat Document" r:id="rId3" imgW="5829101" imgH="75438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38617" y="1055380"/>
                        <a:ext cx="6413157" cy="82973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7AA5DD4-294E-4FF1-8893-1958187A4573}"/>
              </a:ext>
            </a:extLst>
          </p:cNvPr>
          <p:cNvSpPr txBox="1"/>
          <p:nvPr/>
        </p:nvSpPr>
        <p:spPr>
          <a:xfrm>
            <a:off x="407773" y="2743200"/>
            <a:ext cx="2032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 action="ppaction://hlinkfile"/>
              </a:rPr>
              <a:t>Edmodo.com</a:t>
            </a:r>
            <a:endParaRPr lang="en-US" dirty="0"/>
          </a:p>
        </p:txBody>
      </p:sp>
      <p:sp>
        <p:nvSpPr>
          <p:cNvPr id="8" name="Arrow: Right 7">
            <a:hlinkClick r:id="rId6" action="ppaction://hlinksldjump"/>
            <a:extLst>
              <a:ext uri="{FF2B5EF4-FFF2-40B4-BE49-F238E27FC236}">
                <a16:creationId xmlns:a16="http://schemas.microsoft.com/office/drawing/2014/main" id="{6824548C-C933-4AA2-8BBC-2B5CF2ADB97F}"/>
              </a:ext>
            </a:extLst>
          </p:cNvPr>
          <p:cNvSpPr/>
          <p:nvPr/>
        </p:nvSpPr>
        <p:spPr bwMode="auto">
          <a:xfrm>
            <a:off x="10058400" y="5330757"/>
            <a:ext cx="1422399" cy="65887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724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B59D-5821-4DB9-B620-BFCE37A9B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433DDD3-0834-43CF-8809-834351D19038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5670846"/>
              </p:ext>
            </p:extLst>
          </p:nvPr>
        </p:nvGraphicFramePr>
        <p:xfrm>
          <a:off x="3227966" y="1050324"/>
          <a:ext cx="6551613" cy="8476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Acrobat Document" r:id="rId3" imgW="5829101" imgH="7543800" progId="AcroExch.Document.DC">
                  <p:embed/>
                </p:oleObj>
              </mc:Choice>
              <mc:Fallback>
                <p:oleObj name="Acrobat Document" r:id="rId3" imgW="5829101" imgH="75438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27966" y="1050324"/>
                        <a:ext cx="6551613" cy="84764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3B0673F-00A9-4153-9AD6-1FA8C6CBD1E5}"/>
              </a:ext>
            </a:extLst>
          </p:cNvPr>
          <p:cNvSpPr txBox="1"/>
          <p:nvPr/>
        </p:nvSpPr>
        <p:spPr>
          <a:xfrm>
            <a:off x="407773" y="2743200"/>
            <a:ext cx="2032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 action="ppaction://hlinkfile"/>
              </a:rPr>
              <a:t>Edmodo.com</a:t>
            </a:r>
            <a:endParaRPr lang="en-US" dirty="0"/>
          </a:p>
        </p:txBody>
      </p:sp>
      <p:sp>
        <p:nvSpPr>
          <p:cNvPr id="8" name="Arrow: Right 7">
            <a:hlinkClick r:id="rId6" action="ppaction://hlinksldjump"/>
            <a:extLst>
              <a:ext uri="{FF2B5EF4-FFF2-40B4-BE49-F238E27FC236}">
                <a16:creationId xmlns:a16="http://schemas.microsoft.com/office/drawing/2014/main" id="{42FD77FF-625E-409D-A699-08164563E8A0}"/>
              </a:ext>
            </a:extLst>
          </p:cNvPr>
          <p:cNvSpPr/>
          <p:nvPr/>
        </p:nvSpPr>
        <p:spPr bwMode="auto">
          <a:xfrm>
            <a:off x="10058400" y="5330757"/>
            <a:ext cx="1422399" cy="65887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585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66CA8-FF2D-4B29-880D-5EB687AC5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6324CB6-1E31-423A-8605-44D58E3FD694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297321"/>
              </p:ext>
            </p:extLst>
          </p:nvPr>
        </p:nvGraphicFramePr>
        <p:xfrm>
          <a:off x="3361039" y="968677"/>
          <a:ext cx="6440402" cy="8332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Acrobat Document" r:id="rId3" imgW="5829101" imgH="7543800" progId="AcroExch.Document.DC">
                  <p:embed/>
                </p:oleObj>
              </mc:Choice>
              <mc:Fallback>
                <p:oleObj name="Acrobat Document" r:id="rId3" imgW="5829101" imgH="75438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61039" y="968677"/>
                        <a:ext cx="6440402" cy="83325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9FFB1A2-7EEF-4CF0-AC72-87A5848A3A6C}"/>
              </a:ext>
            </a:extLst>
          </p:cNvPr>
          <p:cNvSpPr txBox="1"/>
          <p:nvPr/>
        </p:nvSpPr>
        <p:spPr>
          <a:xfrm>
            <a:off x="407773" y="2743200"/>
            <a:ext cx="2032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 action="ppaction://hlinkfile"/>
              </a:rPr>
              <a:t>Edmodo.com</a:t>
            </a:r>
            <a:endParaRPr lang="en-US" dirty="0"/>
          </a:p>
        </p:txBody>
      </p:sp>
      <p:sp>
        <p:nvSpPr>
          <p:cNvPr id="8" name="Arrow: Right 7">
            <a:hlinkClick r:id="rId6" action="ppaction://hlinksldjump"/>
            <a:extLst>
              <a:ext uri="{FF2B5EF4-FFF2-40B4-BE49-F238E27FC236}">
                <a16:creationId xmlns:a16="http://schemas.microsoft.com/office/drawing/2014/main" id="{EA555482-5997-40FC-BB2D-96AA5A7B4B5A}"/>
              </a:ext>
            </a:extLst>
          </p:cNvPr>
          <p:cNvSpPr/>
          <p:nvPr/>
        </p:nvSpPr>
        <p:spPr bwMode="auto">
          <a:xfrm>
            <a:off x="10058400" y="5330757"/>
            <a:ext cx="1422399" cy="65887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494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EE2A5-2997-41A0-B2FE-E07FB7F38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41F5E24-A82E-4736-8592-933B5408D91A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692400"/>
              </p:ext>
            </p:extLst>
          </p:nvPr>
        </p:nvGraphicFramePr>
        <p:xfrm>
          <a:off x="2842054" y="868364"/>
          <a:ext cx="6909959" cy="8940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Acrobat Document" r:id="rId3" imgW="5829101" imgH="7543800" progId="AcroExch.Document.DC">
                  <p:embed/>
                </p:oleObj>
              </mc:Choice>
              <mc:Fallback>
                <p:oleObj name="Acrobat Document" r:id="rId3" imgW="5829101" imgH="75438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42054" y="868364"/>
                        <a:ext cx="6909959" cy="8940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5E7868D-2812-493A-BB69-B0FDB07F097A}"/>
              </a:ext>
            </a:extLst>
          </p:cNvPr>
          <p:cNvSpPr txBox="1"/>
          <p:nvPr/>
        </p:nvSpPr>
        <p:spPr>
          <a:xfrm>
            <a:off x="407773" y="2743200"/>
            <a:ext cx="2032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 action="ppaction://hlinkfile"/>
              </a:rPr>
              <a:t>Edmodo.com</a:t>
            </a:r>
            <a:endParaRPr lang="en-US" dirty="0"/>
          </a:p>
        </p:txBody>
      </p:sp>
      <p:sp>
        <p:nvSpPr>
          <p:cNvPr id="7" name="Arrow: Right 6">
            <a:hlinkClick r:id="rId6" action="ppaction://hlinksldjump"/>
            <a:extLst>
              <a:ext uri="{FF2B5EF4-FFF2-40B4-BE49-F238E27FC236}">
                <a16:creationId xmlns:a16="http://schemas.microsoft.com/office/drawing/2014/main" id="{0D70E02E-1F9C-4A87-A935-92D9B49A2D5B}"/>
              </a:ext>
            </a:extLst>
          </p:cNvPr>
          <p:cNvSpPr/>
          <p:nvPr/>
        </p:nvSpPr>
        <p:spPr bwMode="auto">
          <a:xfrm>
            <a:off x="10058400" y="5330757"/>
            <a:ext cx="1422399" cy="658879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017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1D3EBC-B141-483C-8096-8FCB3C66ECB2}"/>
              </a:ext>
            </a:extLst>
          </p:cNvPr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99" y="1400782"/>
            <a:ext cx="11730477" cy="520321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6C9627A-2CDB-497D-86EB-A0F7CDD01BAF}"/>
              </a:ext>
            </a:extLst>
          </p:cNvPr>
          <p:cNvSpPr txBox="1"/>
          <p:nvPr/>
        </p:nvSpPr>
        <p:spPr>
          <a:xfrm>
            <a:off x="830094" y="20253"/>
            <a:ext cx="105253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Baskerville Old Face" panose="02020602080505020303" pitchFamily="18" charset="0"/>
                <a:hlinkClick r:id="rId5"/>
              </a:rPr>
              <a:t>Write</a:t>
            </a:r>
            <a:r>
              <a:rPr lang="en-US" sz="2800" b="1" i="1" dirty="0">
                <a:solidFill>
                  <a:srgbClr val="C00000"/>
                </a:solidFill>
                <a:latin typeface="Baskerville Old Face" panose="02020602080505020303" pitchFamily="18" charset="0"/>
              </a:rPr>
              <a:t> a short paragraph about today, your thoughts feelings, something you learned, something you wished you had learned….</a:t>
            </a:r>
          </a:p>
        </p:txBody>
      </p:sp>
    </p:spTree>
    <p:extLst>
      <p:ext uri="{BB962C8B-B14F-4D97-AF65-F5344CB8AC3E}">
        <p14:creationId xmlns:p14="http://schemas.microsoft.com/office/powerpoint/2010/main" val="32073515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bf0fe81-f554-44b9-b477-62d1daace99f"/>
</p:tagLst>
</file>

<file path=ppt/theme/theme1.xml><?xml version="1.0" encoding="utf-8"?>
<a:theme xmlns:a="http://schemas.openxmlformats.org/drawingml/2006/main" name="Theme4">
  <a:themeElements>
    <a:clrScheme name="Default Design 12">
      <a:dk1>
        <a:srgbClr val="CC9900"/>
      </a:dk1>
      <a:lt1>
        <a:srgbClr val="FFF9CF"/>
      </a:lt1>
      <a:dk2>
        <a:srgbClr val="996600"/>
      </a:dk2>
      <a:lt2>
        <a:srgbClr val="808080"/>
      </a:lt2>
      <a:accent1>
        <a:srgbClr val="E9E3B7"/>
      </a:accent1>
      <a:accent2>
        <a:srgbClr val="333399"/>
      </a:accent2>
      <a:accent3>
        <a:srgbClr val="FFFBE4"/>
      </a:accent3>
      <a:accent4>
        <a:srgbClr val="AE8200"/>
      </a:accent4>
      <a:accent5>
        <a:srgbClr val="F2EFD8"/>
      </a:accent5>
      <a:accent6>
        <a:srgbClr val="2D2D8A"/>
      </a:accent6>
      <a:hlink>
        <a:srgbClr val="009999"/>
      </a:hlink>
      <a:folHlink>
        <a:srgbClr val="6699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B08200"/>
        </a:dk1>
        <a:lt1>
          <a:srgbClr val="FFF5C9"/>
        </a:lt1>
        <a:dk2>
          <a:srgbClr val="000000"/>
        </a:dk2>
        <a:lt2>
          <a:srgbClr val="969696"/>
        </a:lt2>
        <a:accent1>
          <a:srgbClr val="FDED9B"/>
        </a:accent1>
        <a:accent2>
          <a:srgbClr val="FF9966"/>
        </a:accent2>
        <a:accent3>
          <a:srgbClr val="FFF9E1"/>
        </a:accent3>
        <a:accent4>
          <a:srgbClr val="966E00"/>
        </a:accent4>
        <a:accent5>
          <a:srgbClr val="FEF4CB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F8F8F8"/>
        </a:dk1>
        <a:lt1>
          <a:srgbClr val="FFFFFF"/>
        </a:lt1>
        <a:dk2>
          <a:srgbClr val="000000"/>
        </a:dk2>
        <a:lt2>
          <a:srgbClr val="333333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D4D4D4"/>
        </a:accent4>
        <a:accent5>
          <a:srgbClr val="DCDCDC"/>
        </a:accent5>
        <a:accent6>
          <a:srgbClr val="737373"/>
        </a:accent6>
        <a:hlink>
          <a:srgbClr val="4D4D4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2D2015"/>
        </a:dk1>
        <a:lt1>
          <a:srgbClr val="FFFFFF"/>
        </a:lt1>
        <a:dk2>
          <a:srgbClr val="808000"/>
        </a:dk2>
        <a:lt2>
          <a:srgbClr val="DFC08D"/>
        </a:lt2>
        <a:accent1>
          <a:srgbClr val="8F8F6D"/>
        </a:accent1>
        <a:accent2>
          <a:srgbClr val="8F5F2F"/>
        </a:accent2>
        <a:accent3>
          <a:srgbClr val="C0C0AA"/>
        </a:accent3>
        <a:accent4>
          <a:srgbClr val="DADADA"/>
        </a:accent4>
        <a:accent5>
          <a:srgbClr val="C6C6BA"/>
        </a:accent5>
        <a:accent6>
          <a:srgbClr val="81552A"/>
        </a:accent6>
        <a:hlink>
          <a:srgbClr val="CCB400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777777"/>
        </a:dk1>
        <a:lt1>
          <a:srgbClr val="FFEFB5"/>
        </a:lt1>
        <a:dk2>
          <a:srgbClr val="818573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C1C2BC"/>
        </a:accent3>
        <a:accent4>
          <a:srgbClr val="DACC9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F8A1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3E3E5C"/>
        </a:dk1>
        <a:lt1>
          <a:srgbClr val="FFFFFF"/>
        </a:lt1>
        <a:dk2>
          <a:srgbClr val="8080AA"/>
        </a:dk2>
        <a:lt2>
          <a:srgbClr val="FFFFFF"/>
        </a:lt2>
        <a:accent1>
          <a:srgbClr val="8982A4"/>
        </a:accent1>
        <a:accent2>
          <a:srgbClr val="9C62CC"/>
        </a:accent2>
        <a:accent3>
          <a:srgbClr val="C0C0D2"/>
        </a:accent3>
        <a:accent4>
          <a:srgbClr val="DADADA"/>
        </a:accent4>
        <a:accent5>
          <a:srgbClr val="C4C1CF"/>
        </a:accent5>
        <a:accent6>
          <a:srgbClr val="8D58B9"/>
        </a:accent6>
        <a:hlink>
          <a:srgbClr val="FDE065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989400"/>
        </a:dk1>
        <a:lt1>
          <a:srgbClr val="FF9900"/>
        </a:lt1>
        <a:dk2>
          <a:srgbClr val="DFD293"/>
        </a:dk2>
        <a:lt2>
          <a:srgbClr val="5C1F00"/>
        </a:lt2>
        <a:accent1>
          <a:srgbClr val="FFCC00"/>
        </a:accent1>
        <a:accent2>
          <a:srgbClr val="BE7960"/>
        </a:accent2>
        <a:accent3>
          <a:srgbClr val="FFCAAA"/>
        </a:accent3>
        <a:accent4>
          <a:srgbClr val="817E00"/>
        </a:accent4>
        <a:accent5>
          <a:srgbClr val="FFE2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5A58"/>
        </a:dk1>
        <a:lt1>
          <a:srgbClr val="FFFFCC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AE"/>
        </a:accent4>
        <a:accent5>
          <a:srgbClr val="AAB8B7"/>
        </a:accent5>
        <a:accent6>
          <a:srgbClr val="6264B4"/>
        </a:accent6>
        <a:hlink>
          <a:srgbClr val="CCCC0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DFFCD"/>
        </a:lt1>
        <a:dk2>
          <a:srgbClr val="0066CC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B8E2"/>
        </a:accent3>
        <a:accent4>
          <a:srgbClr val="D8DAAF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E2A700"/>
        </a:lt1>
        <a:dk2>
          <a:srgbClr val="808000"/>
        </a:dk2>
        <a:lt2>
          <a:srgbClr val="E3EBF1"/>
        </a:lt2>
        <a:accent1>
          <a:srgbClr val="767300"/>
        </a:accent1>
        <a:accent2>
          <a:srgbClr val="468A4B"/>
        </a:accent2>
        <a:accent3>
          <a:srgbClr val="C0C0AA"/>
        </a:accent3>
        <a:accent4>
          <a:srgbClr val="C18E00"/>
        </a:accent4>
        <a:accent5>
          <a:srgbClr val="BDBCAA"/>
        </a:accent5>
        <a:accent6>
          <a:srgbClr val="3F7D43"/>
        </a:accent6>
        <a:hlink>
          <a:srgbClr val="CC9900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669900"/>
        </a:dk1>
        <a:lt1>
          <a:srgbClr val="FFFFAD"/>
        </a:lt1>
        <a:dk2>
          <a:srgbClr val="666699"/>
        </a:dk2>
        <a:lt2>
          <a:srgbClr val="808080"/>
        </a:lt2>
        <a:accent1>
          <a:srgbClr val="F9FECE"/>
        </a:accent1>
        <a:accent2>
          <a:srgbClr val="CCC200"/>
        </a:accent2>
        <a:accent3>
          <a:srgbClr val="FFFFD3"/>
        </a:accent3>
        <a:accent4>
          <a:srgbClr val="568200"/>
        </a:accent4>
        <a:accent5>
          <a:srgbClr val="FBFEE3"/>
        </a:accent5>
        <a:accent6>
          <a:srgbClr val="B9B000"/>
        </a:accent6>
        <a:hlink>
          <a:srgbClr val="0099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FEF3D8"/>
        </a:dk1>
        <a:lt1>
          <a:srgbClr val="FCF9E2"/>
        </a:lt1>
        <a:dk2>
          <a:srgbClr val="808000"/>
        </a:dk2>
        <a:lt2>
          <a:srgbClr val="969696"/>
        </a:lt2>
        <a:accent1>
          <a:srgbClr val="C7AD2D"/>
        </a:accent1>
        <a:accent2>
          <a:srgbClr val="8DC6FF"/>
        </a:accent2>
        <a:accent3>
          <a:srgbClr val="FDFBEE"/>
        </a:accent3>
        <a:accent4>
          <a:srgbClr val="D9D0B8"/>
        </a:accent4>
        <a:accent5>
          <a:srgbClr val="E0D3AD"/>
        </a:accent5>
        <a:accent6>
          <a:srgbClr val="7FB3E7"/>
        </a:accent6>
        <a:hlink>
          <a:srgbClr val="0066CC"/>
        </a:hlink>
        <a:folHlink>
          <a:srgbClr val="768D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CC9900"/>
        </a:dk1>
        <a:lt1>
          <a:srgbClr val="FFF9CF"/>
        </a:lt1>
        <a:dk2>
          <a:srgbClr val="996600"/>
        </a:dk2>
        <a:lt2>
          <a:srgbClr val="808080"/>
        </a:lt2>
        <a:accent1>
          <a:srgbClr val="E9E3B7"/>
        </a:accent1>
        <a:accent2>
          <a:srgbClr val="333399"/>
        </a:accent2>
        <a:accent3>
          <a:srgbClr val="FFFBE4"/>
        </a:accent3>
        <a:accent4>
          <a:srgbClr val="AE8200"/>
        </a:accent4>
        <a:accent5>
          <a:srgbClr val="F2EFD8"/>
        </a:accent5>
        <a:accent6>
          <a:srgbClr val="2D2D8A"/>
        </a:accent6>
        <a:hlink>
          <a:srgbClr val="009999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4" id="{F241FBE9-514A-4128-853C-823D7F64DDD6}" vid="{C5FB1E90-9BA8-43F0-A116-63D5F4306A4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104</Words>
  <Application>Microsoft Office PowerPoint</Application>
  <PresentationFormat>Widescreen</PresentationFormat>
  <Paragraphs>12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Baskerville Old Face</vt:lpstr>
      <vt:lpstr>Calibri</vt:lpstr>
      <vt:lpstr>Theme4</vt:lpstr>
      <vt:lpstr>Adobe Acrobat Document</vt:lpstr>
      <vt:lpstr>Good Morning!</vt:lpstr>
      <vt:lpstr>To begin today, we are going to sign up for our class.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Morning!</dc:title>
  <dc:creator>Yvonne Bauer</dc:creator>
  <cp:lastModifiedBy>Yvonne Bauer</cp:lastModifiedBy>
  <cp:revision>7</cp:revision>
  <dcterms:created xsi:type="dcterms:W3CDTF">2020-08-17T02:36:19Z</dcterms:created>
  <dcterms:modified xsi:type="dcterms:W3CDTF">2020-08-17T03:55:35Z</dcterms:modified>
</cp:coreProperties>
</file>