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2" r:id="rId4"/>
    <p:sldId id="270" r:id="rId5"/>
    <p:sldId id="263" r:id="rId6"/>
    <p:sldId id="269" r:id="rId7"/>
    <p:sldId id="264" r:id="rId8"/>
    <p:sldId id="271" r:id="rId9"/>
    <p:sldId id="265" r:id="rId10"/>
    <p:sldId id="272" r:id="rId11"/>
    <p:sldId id="266" r:id="rId12"/>
    <p:sldId id="273" r:id="rId13"/>
    <p:sldId id="267" r:id="rId14"/>
    <p:sldId id="274" r:id="rId15"/>
    <p:sldId id="268" r:id="rId16"/>
    <p:sldId id="275" r:id="rId17"/>
    <p:sldId id="276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9" autoAdjust="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04/06/2013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472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04/06/2013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lionking.wikia.com/wiki/File:Teaser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media/rm547657984/tt0110357" TargetMode="External"/><Relationship Id="rId2" Type="http://schemas.openxmlformats.org/officeDocument/2006/relationships/hyperlink" Target="file:///C:\Documents%20and%20Settings\ebode\Desktop\e18015_f23.fl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imdb.com/media/rm782539008/tt0110357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2366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Arial Black" pitchFamily="34" charset="0"/>
              </a:rPr>
              <a:t>Plot Chart!</a:t>
            </a:r>
            <a:r>
              <a:rPr lang="en-US" sz="4000" dirty="0" smtClean="0">
                <a:latin typeface="Arial Black" pitchFamily="34" charset="0"/>
              </a:rPr>
              <a:t/>
            </a:r>
            <a:br>
              <a:rPr lang="en-US" sz="4000" dirty="0" smtClean="0">
                <a:latin typeface="Arial Black" pitchFamily="34" charset="0"/>
              </a:rPr>
            </a:b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81940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  <a:latin typeface="Adobe Caslon Pro Bold" pitchFamily="18" charset="0"/>
              </a:rPr>
              <a:t>Ms.Bode</a:t>
            </a:r>
            <a:endParaRPr lang="en-US" dirty="0" smtClean="0">
              <a:solidFill>
                <a:schemeClr val="tx1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01762"/>
          </a:xfrm>
        </p:spPr>
        <p:txBody>
          <a:bodyPr/>
          <a:lstStyle/>
          <a:p>
            <a:pPr algn="l"/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Mufasa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is killed, then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Simba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runs away. We meet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Pumba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Timon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Simba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grows up. 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Rafiki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Mufasa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Nala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talk to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Simba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, so he returns to Pride Rock.</a:t>
            </a: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6" name="Picture 6" descr="http://www.lionking.org/imgarchive/Act_1/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3886200" cy="2286000"/>
          </a:xfrm>
          <a:prstGeom prst="rect">
            <a:avLst/>
          </a:prstGeom>
          <a:noFill/>
        </p:spPr>
      </p:pic>
      <p:pic>
        <p:nvPicPr>
          <p:cNvPr id="30730" name="Picture 10" descr="http://www.lionking.org/imgarchive/Act_2/RafikisWor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" y="4038600"/>
            <a:ext cx="3914775" cy="2819400"/>
          </a:xfrm>
          <a:prstGeom prst="rect">
            <a:avLst/>
          </a:prstGeom>
          <a:noFill/>
        </p:spPr>
      </p:pic>
      <p:pic>
        <p:nvPicPr>
          <p:cNvPr id="30728" name="Picture 8" descr="http://www.lionking.org/imgarchive/Act_2/YoullLove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676401"/>
            <a:ext cx="4467225" cy="2286000"/>
          </a:xfrm>
          <a:prstGeom prst="rect">
            <a:avLst/>
          </a:prstGeom>
          <a:noFill/>
        </p:spPr>
      </p:pic>
      <p:pic>
        <p:nvPicPr>
          <p:cNvPr id="30734" name="Picture 14" descr="http://www.lionking.org/imgarchive/Act_3/BackAtPrideRo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0999" y="4038600"/>
            <a:ext cx="4572001" cy="2819400"/>
          </a:xfrm>
          <a:prstGeom prst="rect">
            <a:avLst/>
          </a:prstGeom>
          <a:noFill/>
        </p:spPr>
      </p:pic>
      <p:pic>
        <p:nvPicPr>
          <p:cNvPr id="30732" name="Picture 12" descr="http://www.lionking.org/imgarchive/Act_2/MufasasGhost2.jpg"/>
          <p:cNvPicPr>
            <a:picLocks noChangeAspect="1" noChangeArrowheads="1"/>
          </p:cNvPicPr>
          <p:nvPr/>
        </p:nvPicPr>
        <p:blipFill>
          <a:blip r:embed="rId6" cstate="print"/>
          <a:srcRect l="15625" r="31250" b="17386"/>
          <a:stretch>
            <a:fillRect/>
          </a:stretch>
        </p:blipFill>
        <p:spPr bwMode="auto">
          <a:xfrm>
            <a:off x="2667000" y="2819400"/>
            <a:ext cx="2590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/>
              <a:t>4. Climax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The point of greatest tension in the story; the moment when the opposing forces come into direct conflict.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Scar and </a:t>
            </a:r>
            <a:r>
              <a:rPr lang="en-US" i="1" dirty="0" err="1" smtClean="0"/>
              <a:t>Simba</a:t>
            </a:r>
            <a:r>
              <a:rPr lang="en-US" i="1" dirty="0" smtClean="0"/>
              <a:t> fight!</a:t>
            </a:r>
            <a:endParaRPr lang="en-US" i="1" dirty="0"/>
          </a:p>
        </p:txBody>
      </p:sp>
      <p:pic>
        <p:nvPicPr>
          <p:cNvPr id="31746" name="Picture 2" descr="http://www.lionking.org/imgarchive/Act_3/Bat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1295400"/>
            <a:ext cx="7611126" cy="542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/>
              <a:t>5. Falling Action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smtClean="0"/>
              <a:t>All the events that happen from the climax to the resolution. Usually things begin to return to normal.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err="1" smtClean="0"/>
              <a:t>Simba</a:t>
            </a:r>
            <a:r>
              <a:rPr lang="en-US" sz="3600" i="1" dirty="0" smtClean="0"/>
              <a:t> takes back Pride Rock, the savannah </a:t>
            </a:r>
            <a:r>
              <a:rPr lang="en-US" sz="3600" i="1" dirty="0" err="1" smtClean="0"/>
              <a:t>regrows</a:t>
            </a:r>
            <a:r>
              <a:rPr lang="en-US" sz="3600" i="1" dirty="0" smtClean="0"/>
              <a:t>, and the animals return.</a:t>
            </a:r>
            <a:endParaRPr lang="en-US" sz="3600" i="1" dirty="0"/>
          </a:p>
        </p:txBody>
      </p:sp>
      <p:pic>
        <p:nvPicPr>
          <p:cNvPr id="32770" name="Picture 2" descr="http://www.lionking.org/imgarchive/Act_3/Ro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3429000" cy="5036856"/>
          </a:xfrm>
          <a:prstGeom prst="rect">
            <a:avLst/>
          </a:prstGeom>
          <a:noFill/>
        </p:spPr>
      </p:pic>
      <p:pic>
        <p:nvPicPr>
          <p:cNvPr id="32772" name="Picture 4" descr="http://www.lionking.org/imgarchive/Act_3/Triump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3364" y="2133600"/>
            <a:ext cx="4359636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/>
              <a:t>6. Resolution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When the story comes full circle; the conflict is resolved or the story is finalized.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 err="1" smtClean="0"/>
              <a:t>Simba</a:t>
            </a:r>
            <a:r>
              <a:rPr lang="en-US" sz="4000" i="1" dirty="0" smtClean="0"/>
              <a:t> has a baby; it’s the circle of life!</a:t>
            </a:r>
            <a:endParaRPr lang="en-US" sz="4000" i="1" dirty="0"/>
          </a:p>
        </p:txBody>
      </p:sp>
      <p:pic>
        <p:nvPicPr>
          <p:cNvPr id="33794" name="Picture 2" descr="http://www.lionking.org/imgarchive/Act_3/CircleComple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848600" cy="4663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Thanks to: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Imdb.com for the trailer clip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Lionking.org for the pictures and screenshots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4818" name="Picture 2" descr="http://www.lionking.org/imgarchive/Act_2/Raf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3886200" cy="2786196"/>
          </a:xfrm>
          <a:prstGeom prst="rect">
            <a:avLst/>
          </a:prstGeom>
          <a:noFill/>
        </p:spPr>
      </p:pic>
      <p:pic>
        <p:nvPicPr>
          <p:cNvPr id="34820" name="Picture 4" descr="http://www.lionking.org/imgarchive/Act_2/TimonSca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025" y="3657600"/>
            <a:ext cx="383857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smtClean="0"/>
              <a:t>Plot</a:t>
            </a:r>
            <a:br>
              <a:rPr lang="en-US" sz="5400" b="1" smtClean="0"/>
            </a:br>
            <a:endParaRPr lang="en-US" sz="54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90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524000" y="4876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3048000" y="21336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791200" y="2133600"/>
            <a:ext cx="762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553200" y="4953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90600" y="1143000"/>
            <a:ext cx="76962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latin typeface="Book Antiqua" pitchFamily="18" charset="0"/>
              </a:rPr>
              <a:t>                 </a:t>
            </a: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endParaRPr lang="en-US" sz="28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                   4</a:t>
            </a:r>
          </a:p>
          <a:p>
            <a:pPr algn="ctr" eaLnBrk="0" hangingPunct="0"/>
            <a:endParaRPr lang="en-US" sz="2000">
              <a:latin typeface="Book Antiqua" pitchFamily="18" charset="0"/>
            </a:endParaRP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         3               5</a:t>
            </a:r>
          </a:p>
          <a:p>
            <a:pPr algn="ctr" eaLnBrk="0" hangingPunct="0"/>
            <a:endParaRPr lang="en-US" sz="4400">
              <a:latin typeface="Book Antiqua" pitchFamily="18" charset="0"/>
            </a:endParaRPr>
          </a:p>
          <a:p>
            <a:pPr algn="ctr" eaLnBrk="0" hangingPunct="0"/>
            <a:endParaRPr lang="en-US" sz="20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1          2                               6</a:t>
            </a: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2971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57150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smtClean="0"/>
              <a:t>Plot</a:t>
            </a:r>
            <a:br>
              <a:rPr lang="en-US" sz="5400" b="1" smtClean="0"/>
            </a:br>
            <a:endParaRPr lang="en-US" sz="54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382000" cy="4572000"/>
          </a:xfrm>
        </p:spPr>
        <p:txBody>
          <a:bodyPr/>
          <a:lstStyle/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eaLnBrk="1" hangingPunct="1">
              <a:defRPr/>
            </a:pPr>
            <a:endParaRPr lang="en-US" sz="10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900" smtClean="0"/>
              <a:t> 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524000" y="4876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3048000" y="21336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791200" y="2133600"/>
            <a:ext cx="762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553200" y="4953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90600" y="1143000"/>
            <a:ext cx="76962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latin typeface="Book Antiqua" pitchFamily="18" charset="0"/>
              </a:rPr>
              <a:t>                 </a:t>
            </a: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endParaRPr lang="en-US" sz="28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                   4</a:t>
            </a:r>
          </a:p>
          <a:p>
            <a:pPr algn="ctr" eaLnBrk="0" hangingPunct="0"/>
            <a:endParaRPr lang="en-US" sz="2000">
              <a:latin typeface="Book Antiqua" pitchFamily="18" charset="0"/>
            </a:endParaRP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         3               5</a:t>
            </a:r>
          </a:p>
          <a:p>
            <a:pPr algn="ctr" eaLnBrk="0" hangingPunct="0"/>
            <a:endParaRPr lang="en-US" sz="4400">
              <a:latin typeface="Book Antiqua" pitchFamily="18" charset="0"/>
            </a:endParaRPr>
          </a:p>
          <a:p>
            <a:pPr algn="ctr" eaLnBrk="0" hangingPunct="0"/>
            <a:endParaRPr lang="en-US" sz="2000">
              <a:latin typeface="Book Antiqua" pitchFamily="18" charset="0"/>
            </a:endParaRPr>
          </a:p>
          <a:p>
            <a:pPr algn="ctr" eaLnBrk="0" hangingPunct="0"/>
            <a:r>
              <a:rPr lang="en-US" sz="3600">
                <a:latin typeface="Book Antiqua" pitchFamily="18" charset="0"/>
              </a:rPr>
              <a:t>1          2                               6</a:t>
            </a:r>
          </a:p>
          <a:p>
            <a:pPr algn="ctr" eaLnBrk="0" hangingPunct="0"/>
            <a:endParaRPr lang="en-US" sz="3600">
              <a:latin typeface="Book Antiqua" pitchFamily="18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  <a:p>
            <a:pPr algn="ctr" eaLnBrk="0" hangingPunct="0"/>
            <a:endParaRPr lang="en-US">
              <a:latin typeface="Tahoma" pitchFamily="34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971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715000" y="2057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143000" y="1600200"/>
            <a:ext cx="0" cy="396240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143000" y="5562600"/>
            <a:ext cx="73914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295400" cy="650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latin typeface="Book Antiqua" pitchFamily="18" charset="0"/>
              </a:rPr>
              <a:t>time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96000" y="5715000"/>
            <a:ext cx="1905000" cy="6508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latin typeface="Book Antiqua" pitchFamily="18" charset="0"/>
              </a:rPr>
              <a:t>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dobe Caslon Pro Bold" pitchFamily="18" charset="0"/>
              </a:rPr>
              <a:t>Example for Plot: </a:t>
            </a:r>
            <a:r>
              <a:rPr lang="en-US" u="sng" dirty="0" smtClean="0">
                <a:latin typeface="Adobe Caslon Pro Bold" pitchFamily="18" charset="0"/>
              </a:rPr>
              <a:t>The Lion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://images2.wikia.nocookie.net/lionking/images/c/c4/Teaser1.jpg">
            <a:hlinkClick r:id="rId2" tooltip="Teaser1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09382"/>
            <a:ext cx="4343400" cy="5748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/>
              <a:t>1. Exposition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smtClean="0"/>
              <a:t>Usually the beginning of the story, this part introduces the setting, the characters, and their situation.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We meet </a:t>
            </a:r>
            <a:r>
              <a:rPr lang="en-US" i="1" dirty="0" err="1" smtClean="0"/>
              <a:t>Simba</a:t>
            </a:r>
            <a:r>
              <a:rPr lang="en-US" i="1" dirty="0" smtClean="0"/>
              <a:t> in Africa.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program"/>
              </a:rPr>
              <a:t>Movie clip</a:t>
            </a:r>
            <a:endParaRPr lang="en-US" dirty="0"/>
          </a:p>
        </p:txBody>
      </p:sp>
      <p:pic>
        <p:nvPicPr>
          <p:cNvPr id="1026" name="Picture 2" descr="The Lion K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775" y="4038600"/>
            <a:ext cx="4619625" cy="2705100"/>
          </a:xfrm>
          <a:prstGeom prst="rect">
            <a:avLst/>
          </a:prstGeom>
          <a:noFill/>
        </p:spPr>
      </p:pic>
      <p:pic>
        <p:nvPicPr>
          <p:cNvPr id="1028" name="Picture 4" descr="The Lion Ki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219200"/>
            <a:ext cx="4619625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smtClean="0"/>
              <a:t>2. Conflict Introduced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When the conflict or problem is introduced and the action begins.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Scar wants to be king!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www.lionking.org/imgarchive/Act_1/ScarAndMuf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76999"/>
            <a:ext cx="8372919" cy="4823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/>
              <a:t>3. Rising 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All the events that happen from the introduction of the conflict up to the climax.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 pencils academic presentation</Template>
  <TotalTime>213</TotalTime>
  <Words>256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Thème Office</vt:lpstr>
      <vt:lpstr>Plot Chart! </vt:lpstr>
      <vt:lpstr>Plot </vt:lpstr>
      <vt:lpstr>Plot </vt:lpstr>
      <vt:lpstr>Example for Plot: The Lion King</vt:lpstr>
      <vt:lpstr>1. Exposition</vt:lpstr>
      <vt:lpstr>We meet Simba in Africa.</vt:lpstr>
      <vt:lpstr>2. Conflict Introduced</vt:lpstr>
      <vt:lpstr>Scar wants to be king!</vt:lpstr>
      <vt:lpstr>3. Rising Action</vt:lpstr>
      <vt:lpstr>Mufasa is killed, then Simba runs away. We meet Pumba and Timon, and Simba grows up.  Rafiki, Mufasa and Nala talk to Simba, so he returns to Pride Rock.</vt:lpstr>
      <vt:lpstr>4. Climax</vt:lpstr>
      <vt:lpstr>Scar and Simba fight!</vt:lpstr>
      <vt:lpstr>5. Falling Action</vt:lpstr>
      <vt:lpstr>Simba takes back Pride Rock, the savannah regrows, and the animals return.</vt:lpstr>
      <vt:lpstr>6. Resolution</vt:lpstr>
      <vt:lpstr>Simba has a baby; it’s the circle of life!</vt:lpstr>
      <vt:lpstr>Thanks to: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 Notes!</dc:title>
  <dc:creator>AISD Employee</dc:creator>
  <cp:lastModifiedBy>AISD Employee</cp:lastModifiedBy>
  <cp:revision>16</cp:revision>
  <dcterms:created xsi:type="dcterms:W3CDTF">2009-09-15T11:58:50Z</dcterms:created>
  <dcterms:modified xsi:type="dcterms:W3CDTF">2013-06-05T00:30:42Z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TC103814931033</vt:lpwstr>
  </property>
</Properties>
</file>