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549234-BEE0-4F57-92C9-8782EFDD2FF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10A4DF-5741-470D-9EFE-BB7A5EB7D2A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9/29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22648" cy="4873752"/>
          </a:xfrm>
        </p:spPr>
        <p:txBody>
          <a:bodyPr>
            <a:normAutofit lnSpcReduction="10000"/>
          </a:bodyPr>
          <a:lstStyle/>
          <a:p>
            <a:r>
              <a:rPr lang="en-US" sz="4000" b="1" u="sng" dirty="0" smtClean="0"/>
              <a:t>Give the meaning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/>
              <a:t>Anthrop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Hypo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Mono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/>
              <a:t>Osteo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Psych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527048"/>
            <a:ext cx="4111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Give the root</a:t>
            </a:r>
          </a:p>
          <a:p>
            <a:endParaRPr lang="en-US" sz="40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4000" dirty="0" smtClean="0"/>
              <a:t>Heart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4000" dirty="0" smtClean="0"/>
              <a:t>Half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4000" dirty="0" smtClean="0"/>
              <a:t>Fire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4000" dirty="0" smtClean="0"/>
              <a:t>Ship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4000" dirty="0" smtClean="0"/>
              <a:t>Star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94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2672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u="sng" dirty="0" smtClean="0"/>
              <a:t>Burnish</a:t>
            </a:r>
            <a:r>
              <a:rPr lang="en-US" sz="4400" dirty="0" smtClean="0"/>
              <a:t> </a:t>
            </a:r>
            <a:r>
              <a:rPr lang="en-US" sz="4400" i="1" dirty="0" smtClean="0"/>
              <a:t>(v.)</a:t>
            </a:r>
            <a:r>
              <a:rPr lang="en-US" sz="4400" dirty="0" smtClean="0"/>
              <a:t>: to polish (especially metal) by rubbing; to enhance or perfect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657350"/>
            <a:ext cx="4591050" cy="45910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41505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343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u="sng" dirty="0" smtClean="0"/>
              <a:t>Spruce</a:t>
            </a:r>
            <a:r>
              <a:rPr lang="en-US" sz="4800" dirty="0" smtClean="0"/>
              <a:t> </a:t>
            </a:r>
            <a:r>
              <a:rPr lang="en-US" sz="4800" i="1" dirty="0" smtClean="0"/>
              <a:t>(v.)</a:t>
            </a:r>
            <a:r>
              <a:rPr lang="en-US" sz="4800" dirty="0" smtClean="0"/>
              <a:t>: to arrange neatly or tidy up; a widespread tree shaped like a cone</a:t>
            </a:r>
            <a:endParaRPr lang="en-US" sz="4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4191000" cy="2385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66" y="3657600"/>
            <a:ext cx="28647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6th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u="sng" dirty="0"/>
              <a:t>Defiance</a:t>
            </a:r>
            <a:r>
              <a:rPr lang="en-US" sz="3200" dirty="0"/>
              <a:t> </a:t>
            </a:r>
            <a:r>
              <a:rPr lang="en-US" sz="3200" i="1" dirty="0"/>
              <a:t>(n.)</a:t>
            </a:r>
            <a:r>
              <a:rPr lang="en-US" sz="3200" dirty="0"/>
              <a:t>: open resistance; bold </a:t>
            </a:r>
            <a:r>
              <a:rPr lang="en-US" sz="3200" dirty="0" smtClean="0"/>
              <a:t>disobedience</a:t>
            </a:r>
          </a:p>
          <a:p>
            <a:r>
              <a:rPr lang="en-US" sz="3200" b="1" u="sng" dirty="0" smtClean="0"/>
              <a:t>Beholden</a:t>
            </a:r>
            <a:r>
              <a:rPr lang="en-US" sz="3200" dirty="0" smtClean="0"/>
              <a:t> </a:t>
            </a:r>
            <a:r>
              <a:rPr lang="en-US" sz="3200" i="1" dirty="0"/>
              <a:t>(adj.)</a:t>
            </a:r>
            <a:r>
              <a:rPr lang="en-US" sz="3200" dirty="0"/>
              <a:t>: owing thanks or having a duty to someone in return for help or </a:t>
            </a:r>
            <a:r>
              <a:rPr lang="en-US" sz="3200" dirty="0" smtClean="0"/>
              <a:t>service</a:t>
            </a:r>
          </a:p>
          <a:p>
            <a:r>
              <a:rPr lang="en-US" sz="3200" b="1" u="sng" dirty="0"/>
              <a:t>Burnish</a:t>
            </a:r>
            <a:r>
              <a:rPr lang="en-US" sz="3200" dirty="0"/>
              <a:t> </a:t>
            </a:r>
            <a:r>
              <a:rPr lang="en-US" sz="3200" i="1" dirty="0"/>
              <a:t>(v.)</a:t>
            </a:r>
            <a:r>
              <a:rPr lang="en-US" sz="3200" dirty="0"/>
              <a:t>: to polish (especially metal) by rubbing; to enhance or </a:t>
            </a:r>
            <a:r>
              <a:rPr lang="en-US" sz="3200" dirty="0" smtClean="0"/>
              <a:t>perfect</a:t>
            </a:r>
          </a:p>
          <a:p>
            <a:r>
              <a:rPr lang="en-US" sz="3200" b="1" u="sng" dirty="0"/>
              <a:t>Spruce</a:t>
            </a:r>
            <a:r>
              <a:rPr lang="en-US" sz="3200" dirty="0"/>
              <a:t> </a:t>
            </a:r>
            <a:r>
              <a:rPr lang="en-US" sz="3200" i="1" dirty="0"/>
              <a:t>(v.)</a:t>
            </a:r>
            <a:r>
              <a:rPr lang="en-US" sz="3200" dirty="0"/>
              <a:t>: to arrange neatly or tidy up; a widespread tree shaped like a cone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2</a:t>
            </a:r>
            <a:r>
              <a:rPr lang="en-US" baseline="30000" dirty="0" smtClean="0"/>
              <a:t>nd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7th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Use each word in a sentence:</a:t>
            </a:r>
          </a:p>
          <a:p>
            <a:r>
              <a:rPr lang="en-US" sz="3200" b="1" u="sng" dirty="0"/>
              <a:t>Beholden</a:t>
            </a:r>
            <a:r>
              <a:rPr lang="en-US" sz="3200" dirty="0"/>
              <a:t> </a:t>
            </a:r>
            <a:r>
              <a:rPr lang="en-US" sz="3200" i="1" dirty="0"/>
              <a:t>(adj.)</a:t>
            </a:r>
            <a:r>
              <a:rPr lang="en-US" sz="3200" dirty="0"/>
              <a:t>: owing thanks or having a duty to someone in return for help or </a:t>
            </a:r>
            <a:r>
              <a:rPr lang="en-US" sz="3200" dirty="0" smtClean="0"/>
              <a:t>service</a:t>
            </a:r>
          </a:p>
          <a:p>
            <a:r>
              <a:rPr lang="en-US" sz="3200" b="1" u="sng" dirty="0"/>
              <a:t>Feign</a:t>
            </a:r>
            <a:r>
              <a:rPr lang="en-US" sz="3200" dirty="0"/>
              <a:t> </a:t>
            </a:r>
            <a:r>
              <a:rPr lang="en-US" sz="3200" i="1" dirty="0"/>
              <a:t>(v.)</a:t>
            </a:r>
            <a:r>
              <a:rPr lang="en-US" sz="3200" dirty="0"/>
              <a:t>: to pretend to be affected by (a feeling, a state, or an injury</a:t>
            </a:r>
            <a:r>
              <a:rPr lang="en-US" sz="3200" dirty="0" smtClean="0"/>
              <a:t>)</a:t>
            </a:r>
          </a:p>
          <a:p>
            <a:r>
              <a:rPr lang="en-US" sz="3200" b="1" u="sng" dirty="0" smtClean="0"/>
              <a:t>Ambush</a:t>
            </a:r>
            <a:r>
              <a:rPr lang="en-US" sz="3200" dirty="0" smtClean="0"/>
              <a:t> </a:t>
            </a:r>
            <a:r>
              <a:rPr lang="en-US" sz="3200" i="1" dirty="0"/>
              <a:t>(n. or v.)</a:t>
            </a:r>
            <a:r>
              <a:rPr lang="en-US" sz="3200" dirty="0"/>
              <a:t>: a surprise attack by people in a hidden position; to make a surprise </a:t>
            </a:r>
            <a:r>
              <a:rPr lang="en-US" sz="3200" dirty="0" smtClean="0"/>
              <a:t>attack  </a:t>
            </a:r>
            <a:endParaRPr lang="en-US" sz="32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26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/>
              <a:t>Rustle</a:t>
            </a:r>
            <a:r>
              <a:rPr lang="en-US" sz="4000" dirty="0" smtClean="0"/>
              <a:t> </a:t>
            </a:r>
            <a:r>
              <a:rPr lang="en-US" sz="4000" i="1" dirty="0" smtClean="0"/>
              <a:t>(v.)</a:t>
            </a:r>
            <a:r>
              <a:rPr lang="en-US" sz="4000" dirty="0" smtClean="0"/>
              <a:t>: to make a soft, muffled crackling sound; to round up an steal (cattle, horses, or sheep)</a:t>
            </a:r>
            <a:endParaRPr lang="en-US" sz="4000" dirty="0"/>
          </a:p>
        </p:txBody>
      </p:sp>
      <p:pic>
        <p:nvPicPr>
          <p:cNvPr id="1026" name="Picture 2" descr="http://4.bp.blogspot.com/-5Jv73nqcprQ/UEjwzYEAF6I/AAAAAAAAARk/laUuC-M3Ous/s1600/rustling+leaf+wa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87" y="1371601"/>
            <a:ext cx="38714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blacktomato.com/wp-content/uploads/2011/09/cattle-rustlin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38600"/>
            <a:ext cx="4029077" cy="24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7630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Hoist</a:t>
            </a:r>
            <a:r>
              <a:rPr lang="en-US" sz="5400" dirty="0" smtClean="0"/>
              <a:t> </a:t>
            </a:r>
            <a:r>
              <a:rPr lang="en-US" sz="5400" i="1" dirty="0" smtClean="0"/>
              <a:t>(v.)</a:t>
            </a:r>
            <a:r>
              <a:rPr lang="en-US" sz="5400" dirty="0" smtClean="0"/>
              <a:t>: to physically raise or lift something up</a:t>
            </a:r>
            <a:endParaRPr lang="en-US" sz="5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0259"/>
            <a:ext cx="7315200" cy="34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3657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/>
              <a:t>Ambush</a:t>
            </a:r>
            <a:r>
              <a:rPr lang="en-US" sz="4000" dirty="0" smtClean="0"/>
              <a:t> </a:t>
            </a:r>
            <a:r>
              <a:rPr lang="en-US" sz="4000" i="1" dirty="0" smtClean="0"/>
              <a:t>(n. or v.)</a:t>
            </a:r>
            <a:r>
              <a:rPr lang="en-US" sz="4000" dirty="0" smtClean="0"/>
              <a:t>: a surprise attack by people in a hidden position; to make a surprise attack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pic>
        <p:nvPicPr>
          <p:cNvPr id="2050" name="Picture 2" descr="Image result for am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219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26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u="sng" dirty="0" smtClean="0"/>
              <a:t>Feign</a:t>
            </a:r>
            <a:r>
              <a:rPr lang="en-US" sz="5400" dirty="0" smtClean="0"/>
              <a:t> </a:t>
            </a:r>
            <a:r>
              <a:rPr lang="en-US" sz="5400" i="1" dirty="0" smtClean="0"/>
              <a:t>(v.)</a:t>
            </a:r>
            <a:r>
              <a:rPr lang="en-US" sz="5400" dirty="0" smtClean="0"/>
              <a:t>: to pretend to be affected by (a feeling, a state, or an injury)             </a:t>
            </a:r>
            <a:endParaRPr lang="en-US" sz="5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59295"/>
            <a:ext cx="4572000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64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/>
              <a:t>Frenzied</a:t>
            </a:r>
            <a:r>
              <a:rPr lang="en-US" sz="6000" dirty="0" smtClean="0"/>
              <a:t> </a:t>
            </a:r>
            <a:r>
              <a:rPr lang="en-US" sz="6000" i="1" dirty="0" smtClean="0"/>
              <a:t>(adj.)</a:t>
            </a:r>
            <a:r>
              <a:rPr lang="en-US" sz="6000" dirty="0" smtClean="0"/>
              <a:t>: wildly excited or uncontrolled</a:t>
            </a:r>
            <a:endParaRPr lang="en-US" sz="6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26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4752"/>
            <a:ext cx="4343400" cy="4727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900" b="1" u="sng" dirty="0" smtClean="0"/>
              <a:t>Grimace</a:t>
            </a:r>
            <a:r>
              <a:rPr lang="en-US" sz="3900" dirty="0" smtClean="0"/>
              <a:t> </a:t>
            </a:r>
            <a:r>
              <a:rPr lang="en-US" sz="3900" i="1" dirty="0" smtClean="0"/>
              <a:t>(n. or v.)</a:t>
            </a:r>
            <a:r>
              <a:rPr lang="en-US" sz="3900" dirty="0" smtClean="0"/>
              <a:t>: an ugly, twisted expression on a person’s face, usually expressing disgust, pain, or sarcastic amusement</a:t>
            </a:r>
            <a:endParaRPr lang="en-US" sz="3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sp>
        <p:nvSpPr>
          <p:cNvPr id="5" name="AutoShape 2" descr="https://jaggedsmile.files.wordpress.com/2008/04/grimac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29003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572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900" b="1" u="sng" dirty="0" smtClean="0"/>
              <a:t>Defiance</a:t>
            </a:r>
            <a:r>
              <a:rPr lang="en-US" sz="5900" dirty="0" smtClean="0"/>
              <a:t> </a:t>
            </a:r>
            <a:r>
              <a:rPr lang="en-US" sz="5900" i="1" dirty="0" smtClean="0"/>
              <a:t>(n.)</a:t>
            </a:r>
            <a:r>
              <a:rPr lang="en-US" sz="5900" dirty="0" smtClean="0"/>
              <a:t>: open resistance; bold disobedience  </a:t>
            </a:r>
            <a:endParaRPr lang="en-US" sz="5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8000"/>
            <a:ext cx="42672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2171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u="sng" dirty="0" smtClean="0"/>
              <a:t>Beholden</a:t>
            </a:r>
            <a:r>
              <a:rPr lang="en-US" sz="4400" dirty="0" smtClean="0"/>
              <a:t> </a:t>
            </a:r>
            <a:r>
              <a:rPr lang="en-US" sz="4400" i="1" dirty="0" smtClean="0"/>
              <a:t>(adj.)</a:t>
            </a:r>
            <a:r>
              <a:rPr lang="en-US" sz="4400" dirty="0" smtClean="0"/>
              <a:t>: owing thanks or having a duty to someone in return for help or service</a:t>
            </a:r>
            <a:endParaRPr lang="en-US" sz="4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SAT Vocabulary –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Six Weeks</a:t>
            </a:r>
            <a:endParaRPr lang="en-US" sz="4000" b="1" u="sng" dirty="0"/>
          </a:p>
        </p:txBody>
      </p:sp>
      <p:pic>
        <p:nvPicPr>
          <p:cNvPr id="7170" name="Picture 2" descr="http://www.brimg.net/images/two-businessmen-shaking-hands-exchanging-stack-money_573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67100"/>
            <a:ext cx="6934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14195</TotalTime>
  <Words>392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Civic</vt:lpstr>
      <vt:lpstr>Warm-Up 9/29</vt:lpstr>
      <vt:lpstr>SAT Vocabulary – 2nd Six Weeks</vt:lpstr>
      <vt:lpstr>SAT Vocabulary – 2nd Six Weeks</vt:lpstr>
      <vt:lpstr>SAT Vocabulary – 2nd Six Weeks</vt:lpstr>
      <vt:lpstr>SAT Vocabulary – 2nd Six Weeks</vt:lpstr>
      <vt:lpstr>SAT Vocabulary – 2nd Six Weeks</vt:lpstr>
      <vt:lpstr>SAT Vocabulary – 2nd Six Weeks</vt:lpstr>
      <vt:lpstr>SAT Vocabulary – 2nd Six Weeks</vt:lpstr>
      <vt:lpstr>SAT Vocabulary – 2nd Six Weeks</vt:lpstr>
      <vt:lpstr>SAT Vocabulary – 2nd Six Weeks</vt:lpstr>
      <vt:lpstr>SAT Vocabulary – 2nd Six Weeks</vt:lpstr>
      <vt:lpstr>Warm-Up 6th</vt:lpstr>
      <vt:lpstr>Warm-Up 2nd, 4th, 7th</vt:lpstr>
    </vt:vector>
  </TitlesOfParts>
  <Company>Crowley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Vocabulary – 2nd Six Weeks</dc:title>
  <dc:creator>Perry, Meagan D.</dc:creator>
  <cp:lastModifiedBy>Bauer, Yvonne</cp:lastModifiedBy>
  <cp:revision>11</cp:revision>
  <dcterms:created xsi:type="dcterms:W3CDTF">2016-09-30T15:59:06Z</dcterms:created>
  <dcterms:modified xsi:type="dcterms:W3CDTF">2017-10-16T20:28:54Z</dcterms:modified>
</cp:coreProperties>
</file>