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BC5D40C2-F16A-4450-BB60-B29642CB8CE6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F8581E21-5B3C-4B7C-8260-083D4D04D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73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B7D9-8D2D-410E-9A59-C585D2C08FFA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6A086B-DA9E-4FE4-AC12-822C7EB9A2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B7D9-8D2D-410E-9A59-C585D2C08FFA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086B-DA9E-4FE4-AC12-822C7EB9A2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76A086B-DA9E-4FE4-AC12-822C7EB9A26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B7D9-8D2D-410E-9A59-C585D2C08FFA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B7D9-8D2D-410E-9A59-C585D2C08FFA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76A086B-DA9E-4FE4-AC12-822C7EB9A2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B7D9-8D2D-410E-9A59-C585D2C08FFA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6A086B-DA9E-4FE4-AC12-822C7EB9A26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AA9B7D9-8D2D-410E-9A59-C585D2C08FFA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086B-DA9E-4FE4-AC12-822C7EB9A2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B7D9-8D2D-410E-9A59-C585D2C08FFA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76A086B-DA9E-4FE4-AC12-822C7EB9A26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B7D9-8D2D-410E-9A59-C585D2C08FFA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76A086B-DA9E-4FE4-AC12-822C7EB9A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B7D9-8D2D-410E-9A59-C585D2C08FFA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6A086B-DA9E-4FE4-AC12-822C7EB9A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6A086B-DA9E-4FE4-AC12-822C7EB9A26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B7D9-8D2D-410E-9A59-C585D2C08FFA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76A086B-DA9E-4FE4-AC12-822C7EB9A26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A9B7D9-8D2D-410E-9A59-C585D2C08FFA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AA9B7D9-8D2D-410E-9A59-C585D2C08FFA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6A086B-DA9E-4FE4-AC12-822C7EB9A26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4724400" cy="502660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6000" b="1" u="sng" dirty="0"/>
              <a:t>Exasperate</a:t>
            </a:r>
            <a:r>
              <a:rPr lang="en-US" sz="6000" dirty="0"/>
              <a:t> (v.): irritate intensely; infuriate</a:t>
            </a:r>
          </a:p>
          <a:p>
            <a:pPr marL="0" indent="0">
              <a:buNone/>
            </a:pPr>
            <a:endParaRPr lang="en-US" sz="6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>
            <a:noAutofit/>
          </a:bodyPr>
          <a:lstStyle/>
          <a:p>
            <a:r>
              <a:rPr lang="en-US" sz="5400" b="1" u="sng" dirty="0" smtClean="0"/>
              <a:t>SAT Vocabulary – Unit 3</a:t>
            </a:r>
            <a:endParaRPr lang="en-US" sz="5400" b="1" u="sng" dirty="0"/>
          </a:p>
        </p:txBody>
      </p:sp>
      <p:pic>
        <p:nvPicPr>
          <p:cNvPr id="25602" name="Picture 2" descr="http://img.tfd.com/wn/1A/C0706-exaspera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371600"/>
            <a:ext cx="4095750" cy="502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02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4038600" cy="51054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4800" b="1" u="sng" dirty="0"/>
              <a:t>Vindicate</a:t>
            </a:r>
            <a:r>
              <a:rPr lang="en-US" sz="4800" dirty="0"/>
              <a:t> (v.): to clear of blame or suspicion; to show or prove to be right or reasonable</a:t>
            </a:r>
          </a:p>
          <a:p>
            <a:pPr marL="0" indent="0">
              <a:buNone/>
            </a:pPr>
            <a:endParaRPr lang="en-US" sz="48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>
            <a:noAutofit/>
          </a:bodyPr>
          <a:lstStyle/>
          <a:p>
            <a:r>
              <a:rPr lang="en-US" sz="5400" b="1" u="sng" dirty="0" smtClean="0"/>
              <a:t>SAT Vocabulary – Unit 3</a:t>
            </a:r>
            <a:endParaRPr lang="en-US" sz="5400" b="1" u="sng" dirty="0"/>
          </a:p>
        </p:txBody>
      </p:sp>
      <p:pic>
        <p:nvPicPr>
          <p:cNvPr id="22530" name="Picture 2" descr="http://cdn2.hubspot.net/hub/156640/file-28713624-gif/images/lawy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371600"/>
            <a:ext cx="4829175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876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3797064" cy="50292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7100" b="1" u="sng" dirty="0"/>
              <a:t>Futile</a:t>
            </a:r>
            <a:r>
              <a:rPr lang="en-US" sz="7100" dirty="0"/>
              <a:t> (adj.): useless; pointless</a:t>
            </a:r>
          </a:p>
          <a:p>
            <a:pPr marL="0" indent="0">
              <a:buNone/>
            </a:pPr>
            <a:endParaRPr lang="en-US" sz="71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>
            <a:noAutofit/>
          </a:bodyPr>
          <a:lstStyle/>
          <a:p>
            <a:r>
              <a:rPr lang="en-US" sz="5400" b="1" u="sng" dirty="0" smtClean="0"/>
              <a:t>SAT Vocabulary – Unit 3</a:t>
            </a:r>
            <a:endParaRPr lang="en-US" sz="5400" b="1" u="sng" dirty="0"/>
          </a:p>
        </p:txBody>
      </p:sp>
      <p:pic>
        <p:nvPicPr>
          <p:cNvPr id="24578" name="Picture 2" descr="http://www.guzer.com/pictures/cat_gla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464" y="1371600"/>
            <a:ext cx="5032612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16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399" y="1371600"/>
            <a:ext cx="4876801" cy="503162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6600" b="1" u="sng" dirty="0"/>
              <a:t>Implore</a:t>
            </a:r>
            <a:r>
              <a:rPr lang="en-US" sz="6600" dirty="0"/>
              <a:t> (v.) to beg sincerely or desperately for</a:t>
            </a:r>
          </a:p>
          <a:p>
            <a:pPr marL="0" indent="0">
              <a:buNone/>
            </a:pPr>
            <a:endParaRPr lang="en-US" sz="6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>
            <a:noAutofit/>
          </a:bodyPr>
          <a:lstStyle/>
          <a:p>
            <a:r>
              <a:rPr lang="en-US" sz="5400" b="1" u="sng" dirty="0" smtClean="0"/>
              <a:t>SAT Vocabulary – Unit 3</a:t>
            </a:r>
            <a:endParaRPr lang="en-US" sz="5400" b="1" u="sng" dirty="0"/>
          </a:p>
        </p:txBody>
      </p:sp>
      <p:sp>
        <p:nvSpPr>
          <p:cNvPr id="5" name="AutoShape 2" descr="https://farm8.staticflickr.com/7439/13031156724_da76e1c2a5_m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1" y="1371600"/>
            <a:ext cx="3962400" cy="503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91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839200" cy="12954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800" b="1" u="sng" dirty="0"/>
              <a:t>Facetious</a:t>
            </a:r>
            <a:r>
              <a:rPr lang="en-US" sz="3800" dirty="0"/>
              <a:t> (adj.): treating serious issues with unnecessary humor; sarcastic</a:t>
            </a:r>
          </a:p>
          <a:p>
            <a:pPr marL="0" indent="0">
              <a:buNone/>
            </a:pPr>
            <a:endParaRPr lang="en-US" sz="3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>
            <a:noAutofit/>
          </a:bodyPr>
          <a:lstStyle/>
          <a:p>
            <a:r>
              <a:rPr lang="en-US" sz="5400" b="1" u="sng" dirty="0" smtClean="0"/>
              <a:t>SAT Vocabulary – Unit 3</a:t>
            </a:r>
            <a:endParaRPr lang="en-US" sz="5400" b="1" u="sng" dirty="0"/>
          </a:p>
        </p:txBody>
      </p:sp>
      <p:sp>
        <p:nvSpPr>
          <p:cNvPr id="5" name="AutoShape 2" descr="https://lh4.googleusercontent.com/-aCP8i7yxtVk/U7tOfOMc9UI/AAAAAAAADsY/QSoYDThBpn8/s640/blogger-image--52901720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https://lh4.googleusercontent.com/-aCP8i7yxtVk/U7tOfOMc9UI/AAAAAAAADsY/QSoYDThBpn8/s640/blogger-image--529017208.jpg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2667000"/>
            <a:ext cx="892810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59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4397018" cy="50292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5700" b="1" u="sng" dirty="0"/>
              <a:t>Mutilate</a:t>
            </a:r>
            <a:r>
              <a:rPr lang="en-US" sz="5700" dirty="0"/>
              <a:t> (v.): to inflict a violent or serious injury on</a:t>
            </a:r>
          </a:p>
          <a:p>
            <a:pPr marL="0" indent="0">
              <a:buNone/>
            </a:pPr>
            <a:endParaRPr lang="en-US" sz="57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>
            <a:noAutofit/>
          </a:bodyPr>
          <a:lstStyle/>
          <a:p>
            <a:r>
              <a:rPr lang="en-US" sz="5400" b="1" u="sng" dirty="0" smtClean="0"/>
              <a:t>SAT Vocabulary – Unit 3</a:t>
            </a:r>
            <a:endParaRPr lang="en-US" sz="5400" b="1" u="sng" dirty="0"/>
          </a:p>
        </p:txBody>
      </p:sp>
      <p:pic>
        <p:nvPicPr>
          <p:cNvPr id="12290" name="Picture 2" descr="http://image.bundyragdolls.com/screenshot-mutilate-a-doll-2-ga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418" y="1371600"/>
            <a:ext cx="4480282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43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828800"/>
            <a:ext cx="3774948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000" b="1" u="sng" dirty="0"/>
              <a:t>Precarious</a:t>
            </a:r>
            <a:r>
              <a:rPr lang="en-US" sz="5000" dirty="0"/>
              <a:t> </a:t>
            </a:r>
            <a:r>
              <a:rPr lang="en-US" sz="5000" i="1" dirty="0"/>
              <a:t>(adj.)</a:t>
            </a:r>
            <a:r>
              <a:rPr lang="en-US" sz="5000" dirty="0"/>
              <a:t>: uncertain; dangerous</a:t>
            </a:r>
          </a:p>
          <a:p>
            <a:pPr marL="0" indent="0">
              <a:buNone/>
            </a:pPr>
            <a:endParaRPr lang="en-US" sz="5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>
            <a:noAutofit/>
          </a:bodyPr>
          <a:lstStyle/>
          <a:p>
            <a:r>
              <a:rPr lang="en-US" sz="5400" b="1" u="sng" dirty="0" smtClean="0"/>
              <a:t>SAT Vocabulary – Unit 3</a:t>
            </a:r>
            <a:endParaRPr lang="en-US" sz="5400" b="1" u="sn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348" y="1336548"/>
            <a:ext cx="5064252" cy="506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79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3657600" cy="50292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5400" b="1" u="sng" dirty="0"/>
              <a:t>Evade</a:t>
            </a:r>
            <a:r>
              <a:rPr lang="en-US" sz="5400" dirty="0"/>
              <a:t> (v.): to escape or avoid, especially by trickery</a:t>
            </a:r>
          </a:p>
          <a:p>
            <a:pPr marL="0" indent="0">
              <a:buNone/>
            </a:pPr>
            <a:endParaRPr lang="en-US" sz="5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>
            <a:noAutofit/>
          </a:bodyPr>
          <a:lstStyle/>
          <a:p>
            <a:r>
              <a:rPr lang="en-US" sz="5400" b="1" u="sng" dirty="0" smtClean="0"/>
              <a:t>SAT Vocabulary – Unit 3</a:t>
            </a:r>
            <a:endParaRPr lang="en-US" sz="5400" b="1" u="sng" dirty="0"/>
          </a:p>
        </p:txBody>
      </p:sp>
      <p:pic>
        <p:nvPicPr>
          <p:cNvPr id="13314" name="Picture 2" descr="http://assets1.tribesports.com/system/challenges/images/000/016/060/original/20120416153253-evade-a-tackle-or-h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371600"/>
            <a:ext cx="520065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839200" cy="167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u="sng" dirty="0"/>
              <a:t>Deplorable</a:t>
            </a:r>
            <a:r>
              <a:rPr lang="en-US" sz="3600" dirty="0"/>
              <a:t> </a:t>
            </a:r>
            <a:r>
              <a:rPr lang="en-US" sz="3600" i="1" dirty="0"/>
              <a:t>(adj.)</a:t>
            </a:r>
            <a:r>
              <a:rPr lang="en-US" sz="3600" dirty="0"/>
              <a:t>: deserving strong condemnation; dishonorable; really bad…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>
            <a:noAutofit/>
          </a:bodyPr>
          <a:lstStyle/>
          <a:p>
            <a:r>
              <a:rPr lang="en-US" sz="5400" b="1" u="sng" dirty="0" smtClean="0"/>
              <a:t>SAT Vocabulary – Unit 3</a:t>
            </a:r>
            <a:endParaRPr lang="en-US" sz="5400" b="1" u="sn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8000"/>
            <a:ext cx="88392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04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4419600" cy="511869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5700" b="1" u="sng" dirty="0"/>
              <a:t>Amiable</a:t>
            </a:r>
            <a:r>
              <a:rPr lang="en-US" sz="5700" dirty="0"/>
              <a:t> (adj.): having or displaying a friendly manner</a:t>
            </a:r>
          </a:p>
          <a:p>
            <a:pPr marL="0" indent="0">
              <a:buNone/>
            </a:pPr>
            <a:endParaRPr lang="en-US" sz="57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>
            <a:noAutofit/>
          </a:bodyPr>
          <a:lstStyle/>
          <a:p>
            <a:r>
              <a:rPr lang="en-US" sz="5400" b="1" u="sng" dirty="0" smtClean="0"/>
              <a:t>SAT Vocabulary – Unit 3</a:t>
            </a:r>
            <a:endParaRPr lang="en-US" sz="5400" b="1" u="sng" dirty="0"/>
          </a:p>
        </p:txBody>
      </p:sp>
      <p:pic>
        <p:nvPicPr>
          <p:cNvPr id="18434" name="Picture 2" descr="http://s3.amazonaws.com/brainyflix/photos/4837/medi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71599"/>
            <a:ext cx="4419600" cy="504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66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</TotalTime>
  <Words>161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Georgia</vt:lpstr>
      <vt:lpstr>Wingdings</vt:lpstr>
      <vt:lpstr>Wingdings 2</vt:lpstr>
      <vt:lpstr>Civic</vt:lpstr>
      <vt:lpstr>SAT Vocabulary – Unit 3</vt:lpstr>
      <vt:lpstr>SAT Vocabulary – Unit 3</vt:lpstr>
      <vt:lpstr>SAT Vocabulary – Unit 3</vt:lpstr>
      <vt:lpstr>SAT Vocabulary – Unit 3</vt:lpstr>
      <vt:lpstr>SAT Vocabulary – Unit 3</vt:lpstr>
      <vt:lpstr>SAT Vocabulary – Unit 3</vt:lpstr>
      <vt:lpstr>SAT Vocabulary – Unit 3</vt:lpstr>
      <vt:lpstr>SAT Vocabulary – Unit 3</vt:lpstr>
      <vt:lpstr>SAT Vocabulary – Unit 3</vt:lpstr>
      <vt:lpstr>SAT Vocabulary – Unit 3</vt:lpstr>
    </vt:vector>
  </TitlesOfParts>
  <Company>Crowley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 Vocabulary – Unit 3</dc:title>
  <dc:creator>Perry, Meagan D.</dc:creator>
  <cp:lastModifiedBy>Bauer, Yvonne</cp:lastModifiedBy>
  <cp:revision>1</cp:revision>
  <dcterms:created xsi:type="dcterms:W3CDTF">2016-11-02T14:09:37Z</dcterms:created>
  <dcterms:modified xsi:type="dcterms:W3CDTF">2017-11-13T02:01:06Z</dcterms:modified>
</cp:coreProperties>
</file>